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2859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 – схема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безопасности дорожного движения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учащихся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МБОУ «Калейкинская СОШ»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Альметьевского муниципального района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Республики Татарстан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35" name="Группа 34"/>
          <p:cNvGrpSpPr/>
          <p:nvPr/>
        </p:nvGrpSpPr>
        <p:grpSpPr>
          <a:xfrm>
            <a:off x="71406" y="-24"/>
            <a:ext cx="9043368" cy="6786610"/>
            <a:chOff x="100664" y="-71462"/>
            <a:chExt cx="9043368" cy="6786610"/>
          </a:xfrm>
        </p:grpSpPr>
        <p:pic>
          <p:nvPicPr>
            <p:cNvPr id="1026" name="Picture 2" descr="C:\Users\Калейкинская СОШ\Desktop\паспорт безопасности\План схема1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0664" y="-71462"/>
              <a:ext cx="9043368" cy="6429396"/>
            </a:xfrm>
            <a:prstGeom prst="rect">
              <a:avLst/>
            </a:prstGeom>
            <a:noFill/>
          </p:spPr>
        </p:pic>
        <p:pic>
          <p:nvPicPr>
            <p:cNvPr id="1027" name="Picture 3" descr="C:\Users\Калейкинская СОШ\Desktop\паспорт безопасности\Безымянный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736292" y="6000768"/>
              <a:ext cx="2764798" cy="578226"/>
            </a:xfrm>
            <a:prstGeom prst="rect">
              <a:avLst/>
            </a:prstGeom>
            <a:noFill/>
          </p:spPr>
        </p:pic>
        <p:pic>
          <p:nvPicPr>
            <p:cNvPr id="1028" name="Picture 4" descr="C:\Users\Калейкинская СОШ\Desktop\паспорт безопасности\Безымянный - копия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000232" y="5857892"/>
              <a:ext cx="3786214" cy="85725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</Words>
  <PresentationFormat>Экран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План – схема безопасности дорожного движения учащихся МБОУ «Калейкинская СОШ» Альметьевского муниципального района  Республики Татарстан  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Калейкинская СОШ</dc:creator>
  <cp:lastModifiedBy>Калейкинская СОШ</cp:lastModifiedBy>
  <cp:revision>3</cp:revision>
  <dcterms:created xsi:type="dcterms:W3CDTF">2015-08-06T07:57:06Z</dcterms:created>
  <dcterms:modified xsi:type="dcterms:W3CDTF">2015-08-06T08:19:00Z</dcterms:modified>
</cp:coreProperties>
</file>